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7aa4345f0_2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7aa4345f0_2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7aa4345f0_2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7aa4345f0_2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7aa4345f0_2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7aa4345f0_2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7aa4345f0_2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7aa4345f0_2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7aa4345f0_2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7aa4345f0_2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7aa4345f0_2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7aa4345f0_2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7aa4345f0_2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7aa4345f0_2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7aa4345f0_2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7aa4345f0_2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7aa4345f0_2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7aa4345f0_2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7aa4345f0_2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7aa4345f0_2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7aa4345f0_2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7aa4345f0_2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7aa4345f0_2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7aa4345f0_2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7aa4345f0_2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7aa4345f0_2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7aa4345f0_2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7aa4345f0_2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7aa4345f0_2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7aa4345f0_2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7aa4345f0_2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7aa4345f0_2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7aa4345f0_2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7aa4345f0_2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towardsdatascience.com/musical-genre-classification-with-convolutional-neural-networks-ff04f9601a74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.gif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.gif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.gif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4016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Spotify Algorithms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800"/>
              <a:t>&amp; </a:t>
            </a:r>
            <a:r>
              <a:rPr i="1" lang="en-GB" sz="3800"/>
              <a:t>Machine Learning</a:t>
            </a:r>
            <a:endParaRPr i="1" sz="3800"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5432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/>
              <a:t>Gareth Hughes</a:t>
            </a:r>
            <a:endParaRPr b="1" sz="2800"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8600" y="2168900"/>
            <a:ext cx="2681606" cy="154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1587" y="2168900"/>
            <a:ext cx="2681604" cy="1542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 txBox="1"/>
          <p:nvPr/>
        </p:nvSpPr>
        <p:spPr>
          <a:xfrm>
            <a:off x="2498600" y="2168966"/>
            <a:ext cx="62046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+</a:t>
            </a:r>
            <a:endParaRPr b="1" sz="4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Natural Language Processing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5863050" y="1470900"/>
            <a:ext cx="2964600" cy="28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Spotify actively </a:t>
            </a: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analysis's</a:t>
            </a: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what’s being said about each artist.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Blog posts / articles.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descriptive data.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9950"/>
            <a:ext cx="5624879" cy="2812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Natural Language Processing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5863050" y="1470900"/>
            <a:ext cx="2964600" cy="28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Spotify actively analysis's what’s being said about each artist.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Blog posts / articles.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descriptive data.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92350"/>
            <a:ext cx="5558250" cy="263090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/>
          <p:nvPr/>
        </p:nvSpPr>
        <p:spPr>
          <a:xfrm>
            <a:off x="16900" y="3808125"/>
            <a:ext cx="1415700" cy="2832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7229" y="1787174"/>
            <a:ext cx="3318950" cy="1868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5796425" y="1363750"/>
            <a:ext cx="3031200" cy="29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5558250" cy="2987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5796425" y="1363750"/>
            <a:ext cx="3031200" cy="29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Tempo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5558250" cy="2987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5796425" y="1363750"/>
            <a:ext cx="3031200" cy="29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Acousticness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Tempo 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Energy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And many more variables...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9" name="Google Shape;1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5558250" cy="2987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7550"/>
            <a:ext cx="8839200" cy="283915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7"/>
          <p:cNvSpPr txBox="1"/>
          <p:nvPr/>
        </p:nvSpPr>
        <p:spPr>
          <a:xfrm>
            <a:off x="152400" y="4126700"/>
            <a:ext cx="8839200" cy="10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Spectrograph</a:t>
            </a:r>
            <a:endParaRPr b="1"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152400" y="4126700"/>
            <a:ext cx="8839200" cy="10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https://towardsdatascience.com/musical-genre-classification-with-convolutional-neural-networks-ff04f9601a74</a:t>
            </a:r>
            <a:endParaRPr b="1" sz="2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93" name="Google Shape;19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147" y="575950"/>
            <a:ext cx="8480925" cy="355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Audio Models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99" name="Google Shape;19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373150"/>
            <a:ext cx="8340848" cy="4398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Conclusions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Extensive, machine learning driven system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Arguably one of the best music recommender systems available to consumers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Currently it mostly depends on Collaborative Filtering,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More emphasis on NLP and Audio Models in future.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25" y="1830050"/>
            <a:ext cx="2333625" cy="1750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History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Founded in 2008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Database of: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-GB" sz="2000">
                <a:solidFill>
                  <a:srgbClr val="FFFFFF"/>
                </a:solidFill>
              </a:rPr>
              <a:t>35 million songs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-GB" sz="2000">
                <a:solidFill>
                  <a:srgbClr val="FFFFFF"/>
                </a:solidFill>
              </a:rPr>
              <a:t>180 million users.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Monthly subscription (9.99 EUR)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Easy to upload to (Distrokid)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83" name="Google Shape;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58" y="2022425"/>
            <a:ext cx="2152178" cy="1211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Discover Weekly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30 song weekly playlist “unique” to each </a:t>
            </a:r>
            <a:r>
              <a:rPr lang="en-GB" sz="2000">
                <a:solidFill>
                  <a:srgbClr val="FFFFFF"/>
                </a:solidFill>
              </a:rPr>
              <a:t>individual</a:t>
            </a:r>
            <a:r>
              <a:rPr lang="en-GB" sz="2000">
                <a:solidFill>
                  <a:srgbClr val="FFFFFF"/>
                </a:solidFill>
              </a:rPr>
              <a:t> user.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Generated based on three </a:t>
            </a:r>
            <a:r>
              <a:rPr lang="en-GB" sz="2000">
                <a:solidFill>
                  <a:srgbClr val="FFFFFF"/>
                </a:solidFill>
              </a:rPr>
              <a:t>algorithms.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Collaborative Filtering</a:t>
            </a:r>
            <a:endParaRPr sz="2000">
              <a:solidFill>
                <a:srgbClr val="FFFFFF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25" y="1830050"/>
            <a:ext cx="2333625" cy="1750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Discover Weekly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30 song weekly playlist “unique” to each individual user.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Generated based on three algorithms.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Collaborative Filtering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Natural Language Processing</a:t>
            </a:r>
            <a:endParaRPr sz="2000">
              <a:solidFill>
                <a:srgbClr val="FFFFFF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25" y="1830050"/>
            <a:ext cx="2333625" cy="1750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Discover Weekly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2410100" y="1211350"/>
            <a:ext cx="63216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30 song weekly playlist “unique” to each individual user.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Generated based on three algorithms.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Collaborative Filtering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Natural Language Processing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lphaLcPeriod"/>
            </a:pPr>
            <a:r>
              <a:rPr lang="en-GB" sz="2000">
                <a:solidFill>
                  <a:srgbClr val="FFFFFF"/>
                </a:solidFill>
              </a:rPr>
              <a:t>Audio Models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25" y="1830050"/>
            <a:ext cx="2333625" cy="1750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Collaborative Filtering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5929675" y="1247725"/>
            <a:ext cx="2792100" cy="30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similarities user listening habits.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Eg: if you and your friends like Pink Floyd, and your friends like Radiohead, we can assume you might like them too.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Also utilised by Netflix!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699" y="3843450"/>
            <a:ext cx="1548698" cy="8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300" y="1163450"/>
            <a:ext cx="3316031" cy="319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Collaborative Filtering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5929675" y="1247725"/>
            <a:ext cx="2792100" cy="30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similarities user listening habits.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Eg: if you and your friends like Pink Floyd, and your friends like Radiohead, we can assume you might like them too.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Also utilised by Netflix!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699" y="3843450"/>
            <a:ext cx="1548698" cy="8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300" y="1163450"/>
            <a:ext cx="3316031" cy="319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0" y="1154075"/>
            <a:ext cx="2097718" cy="871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Collaborative Filtering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5929675" y="1247725"/>
            <a:ext cx="2792100" cy="30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similarities user listening habits.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Eg: if you and your friends like Pink Floyd, and your friends like Radiohead, we can assume you might like them too.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Also utilised by Netflix!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699" y="3843450"/>
            <a:ext cx="1548698" cy="8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300" y="1163450"/>
            <a:ext cx="3316031" cy="319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0" y="1154075"/>
            <a:ext cx="2097718" cy="871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20"/>
          <p:cNvCxnSpPr/>
          <p:nvPr/>
        </p:nvCxnSpPr>
        <p:spPr>
          <a:xfrm flipH="1">
            <a:off x="1282871" y="2579849"/>
            <a:ext cx="300" cy="58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DB954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Collaborative Filtering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5929675" y="1247725"/>
            <a:ext cx="2792100" cy="30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Compares similarities user listening habits.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Eg: if you and your friends like Pink Floyd, and your friends like Radiohead, we can assume you might like them too.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Also utilised by Netflix!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699" y="3843450"/>
            <a:ext cx="1548698" cy="8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300" y="1163450"/>
            <a:ext cx="3316031" cy="319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0" y="1154075"/>
            <a:ext cx="2097718" cy="871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1" name="Google Shape;141;p21"/>
          <p:cNvCxnSpPr/>
          <p:nvPr/>
        </p:nvCxnSpPr>
        <p:spPr>
          <a:xfrm flipH="1">
            <a:off x="1282871" y="2579849"/>
            <a:ext cx="300" cy="58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2" name="Google Shape;14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000" y="3594208"/>
            <a:ext cx="1824601" cy="115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